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302" r:id="rId2"/>
    <p:sldId id="303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5" r:id="rId50"/>
    <p:sldId id="306" r:id="rId51"/>
    <p:sldId id="307" r:id="rId52"/>
    <p:sldId id="308" r:id="rId5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334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RUNGTA COLLEGE OF DENTAL SCIENCES AND RESEARCH</a:t>
            </a:r>
            <a:endParaRPr lang="en-IN" sz="28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2578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DEPARTMENT OF GENERAL MEDICINE</a:t>
            </a:r>
            <a:endParaRPr lang="en-IN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819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BLEEDING DISORDERS</a:t>
            </a:r>
            <a:endParaRPr lang="en-IN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SPECIFIC LEARNING OBJECTIVES</a:t>
            </a:r>
            <a:endParaRPr lang="en-IN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209800"/>
          <a:ext cx="6096000" cy="2768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MECHANISM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DIAGNOSIS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HEREDITARY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HEMOPHILIA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LAB TEST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ACQUIRED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VON WILLEBRAND’S DISEASE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ACUTE PROMYELOCYTIC LEUKEMIA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THERAPY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TREATMENT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57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CONTENTS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487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INTRODUCTION</a:t>
            </a:r>
          </a:p>
          <a:p>
            <a:r>
              <a:rPr lang="en-IN" dirty="0" smtClean="0"/>
              <a:t>MECHANISM OF BLEEDING</a:t>
            </a:r>
          </a:p>
          <a:p>
            <a:r>
              <a:rPr lang="en-IN" dirty="0" smtClean="0"/>
              <a:t>KEY TO DIAGNOSIS</a:t>
            </a:r>
          </a:p>
          <a:p>
            <a:r>
              <a:rPr lang="en-IN" dirty="0" smtClean="0"/>
              <a:t>HISTORY</a:t>
            </a:r>
          </a:p>
          <a:p>
            <a:r>
              <a:rPr lang="en-IN" dirty="0" smtClean="0"/>
              <a:t>HEREDITARY</a:t>
            </a:r>
          </a:p>
          <a:p>
            <a:r>
              <a:rPr lang="en-IN" dirty="0" smtClean="0"/>
              <a:t>ACQUIRED</a:t>
            </a:r>
          </a:p>
          <a:p>
            <a:r>
              <a:rPr lang="en-IN" dirty="0" smtClean="0"/>
              <a:t>LAB TEST</a:t>
            </a:r>
          </a:p>
          <a:p>
            <a:r>
              <a:rPr lang="en-IN" dirty="0" smtClean="0"/>
              <a:t>ACUTE PROMYELOCYTIC LEUKEMIA</a:t>
            </a:r>
          </a:p>
          <a:p>
            <a:r>
              <a:rPr lang="en-IN" dirty="0" smtClean="0"/>
              <a:t>HEMOPHILIA</a:t>
            </a:r>
          </a:p>
          <a:p>
            <a:r>
              <a:rPr lang="en-IN" dirty="0" smtClean="0"/>
              <a:t>TREATMENT</a:t>
            </a:r>
          </a:p>
          <a:p>
            <a:r>
              <a:rPr lang="en-IN" dirty="0" smtClean="0"/>
              <a:t>VON  WILLLEBRAND’S DISEASE</a:t>
            </a:r>
          </a:p>
          <a:p>
            <a:r>
              <a:rPr lang="en-IN" dirty="0" smtClean="0"/>
              <a:t>TREATMENT</a:t>
            </a:r>
          </a:p>
          <a:p>
            <a:r>
              <a:rPr lang="en-IN" dirty="0" smtClean="0"/>
              <a:t>THERAPIES</a:t>
            </a:r>
          </a:p>
          <a:p>
            <a:r>
              <a:rPr lang="en-IN" dirty="0" smtClean="0"/>
              <a:t>LIVER DISEASE VS DIC</a:t>
            </a:r>
          </a:p>
          <a:p>
            <a:r>
              <a:rPr lang="en-IN" dirty="0" smtClean="0"/>
              <a:t>SUMMARY 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SUMMARY</a:t>
            </a:r>
            <a:endParaRPr lang="en-IN" sz="3600" dirty="0"/>
          </a:p>
        </p:txBody>
      </p:sp>
      <p:pic>
        <p:nvPicPr>
          <p:cNvPr id="4" name="Picture 3" descr="Screenshot_2022-09-28-12-41-10-37_40deb401b9ffe8e1df2f1cc5ba480b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381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REFERENCES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09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QUESTIONS AND ANSWERS</a:t>
            </a:r>
            <a:endParaRPr lang="en-IN" sz="36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THANK YOU.....</a:t>
            </a:r>
          </a:p>
          <a:p>
            <a:endParaRPr lang="en-IN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</TotalTime>
  <Words>102</Words>
  <Application>Microsoft Office PowerPoint</Application>
  <PresentationFormat>On-screen Show (4:3)</PresentationFormat>
  <Paragraphs>40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</cp:revision>
  <dcterms:created xsi:type="dcterms:W3CDTF">2022-09-02T05:12:20Z</dcterms:created>
  <dcterms:modified xsi:type="dcterms:W3CDTF">2022-09-28T07:22:38Z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